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6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9D28-BC58-1144-AFD9-7D9DEA4FF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D7FC1-A75C-C04D-823D-72C7E60E0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1A7AB-0A67-A34A-BDA0-573448F8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625-3FAC-A143-BB01-9FF483D9647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D6888-594E-864D-AE99-FE0FF3A1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82C1C-625D-C04C-B1E4-0D5F3970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65D7-8D5B-4545-9B8C-F292FE5FA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3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8957F-D96D-624C-8517-CD231352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31C2E-28DE-9841-A708-4483F6B50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F631B-5B6D-754C-9178-45762A10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625-3FAC-A143-BB01-9FF483D9647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DC5B8-5375-6E48-87EC-D6788CEF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9A03B-3149-1D4E-A030-B1D61CC0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65D7-8D5B-4545-9B8C-F292FE5FA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4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DEE74-22FC-8646-BB35-1F6D14870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74A77-0AA0-294F-8BDD-9C181E12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A7139-ADC2-B146-82AB-5FB46600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625-3FAC-A143-BB01-9FF483D9647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75B-E879-E542-920C-EB5EE47A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5298B-3423-6540-9F1D-A1F3A6F4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65D7-8D5B-4545-9B8C-F292FE5FA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0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014D-2900-2342-AAE6-CF3DA601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05917-DE3B-D64B-81FD-85D5037E5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C44D3-060E-BE48-BAC7-95CDAAC1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625-3FAC-A143-BB01-9FF483D9647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79117-A836-CE4B-9330-6734B223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96645-290F-0742-97B6-2DD06F1A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65D7-8D5B-4545-9B8C-F292FE5FA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58A0-EE77-BE42-9F03-6666DFBE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712D4-2ED3-9D45-8352-A3031CC02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1BFB-A76A-1345-8D41-7EE522A3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625-3FAC-A143-BB01-9FF483D9647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0C971-7120-A347-9E91-8AE0F3E4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417B-41EF-574B-A7DE-3CF36FFD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65D7-8D5B-4545-9B8C-F292FE5FA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7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8FAB1-411D-CB49-9F9F-28A117FE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F376-17A9-2846-870F-EEED72654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C2EB3-F942-6B45-92F7-B61E59D87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3EB33-9105-544F-A7AB-45145A3D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625-3FAC-A143-BB01-9FF483D9647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246A3-57B0-E742-BA53-0E73420E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106DB-A3B8-1B4C-90AC-3523795F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65D7-8D5B-4545-9B8C-F292FE5FA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8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67AD-CD6B-654C-8B5F-B85CF43F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56E37-C642-284B-8571-E53BBEEC6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FA2BD-D062-AA41-B11D-B5006275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7BA81-44B3-FD4F-80F3-5014D2A07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6D3DC-5168-5545-9E31-CF3CF2698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585A1-611B-024A-B704-A87A20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625-3FAC-A143-BB01-9FF483D9647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A416C-68EE-474F-B35F-EA409687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ACF98-193D-5F4A-944C-2668ADDA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65D7-8D5B-4545-9B8C-F292FE5FA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442-9799-DA4B-B565-F87747FD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ECEC3-A053-AD47-B85A-E2881ABF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625-3FAC-A143-BB01-9FF483D9647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9218C-16E8-CE4C-8FD7-F4CCE1B9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E0BDF-FF0D-7F4C-9A63-A815FF4B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65D7-8D5B-4545-9B8C-F292FE5FA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2C8A4E-6FE4-2C41-80AD-C27BDDB2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625-3FAC-A143-BB01-9FF483D9647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C9402-A1F1-DE4D-89B2-57D0D312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D821-A9B5-9F4B-A54C-878A788C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65D7-8D5B-4545-9B8C-F292FE5FA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5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FBCE-E63A-0C46-BAE9-006E592A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B69CD-1B0B-5148-BD5C-6BBEA2121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B3A94-9452-6946-9FF7-EE4CD3EB6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1CD93-969B-1246-B65F-B4D2F69A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625-3FAC-A143-BB01-9FF483D9647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2F9BD-CCBC-F44D-AD8A-61079083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50B0D-4B8F-6147-B122-37C6B103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65D7-8D5B-4545-9B8C-F292FE5FA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37DE-CC68-6B40-890B-AE61BBD1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2B834-8EB7-EE4C-A08D-FAABC9B2B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02781-CF06-B545-AD84-D05F5FEF4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612B8-2659-1147-9D9E-EF80F3A0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A625-3FAC-A143-BB01-9FF483D9647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E2507-0F74-EE4B-87E8-EA67D705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046EE-C708-3D45-AB08-77C804D7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65D7-8D5B-4545-9B8C-F292FE5FA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2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592A67-D87A-914E-AC33-8C804E81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68639-26F0-1F45-9D05-8DB1ED5C5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DAC77-A0A0-8F4B-9B6C-22266260A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A625-3FAC-A143-BB01-9FF483D9647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1BCC-95E9-BD44-B314-837CEF4C6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E86EF-2785-DE46-ADBC-150AEC799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65D7-8D5B-4545-9B8C-F292FE5FA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09E8B1-4ECA-0B4B-9136-A7BB1222A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" t="1304" r="1177" b="2029"/>
          <a:stretch/>
        </p:blipFill>
        <p:spPr>
          <a:xfrm>
            <a:off x="1685355" y="0"/>
            <a:ext cx="8896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C44EA-4A2D-F646-8060-DB062F9E9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25" y="0"/>
            <a:ext cx="8846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56C92D-10AF-7149-807A-B880AD1D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594DC-3B09-744B-96F7-F502D500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B5C41-A346-3D49-BD37-FD340F740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1BE63-BD31-B24D-ABFD-0B69F2402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073" y="0"/>
            <a:ext cx="8863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66A75-39F9-9141-AA2D-931739D23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5EB9E-2D5C-CA44-829E-56FA31846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D7E99-2571-5746-9FA1-810FBC4F5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54440-209F-BD4A-BDA1-541C9221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B8A42-0338-9E49-BF2D-5DE9ED69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207E9-9A29-8C4C-8CEC-06DBB985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234B6-0543-2E45-BA8A-BB8BFA36D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" r="1116"/>
          <a:stretch/>
        </p:blipFill>
        <p:spPr>
          <a:xfrm>
            <a:off x="1767016" y="0"/>
            <a:ext cx="866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C1BF5-21D8-6C4D-9750-0A1CD77AA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39A48-564D-CA46-AF69-2312191A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C6540-AF0A-6745-B142-414EFAF1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88048-3BDE-A043-8EB9-1D9D15BB6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4B7A9-167E-334B-BCB5-69B6AB149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2" r="1595"/>
          <a:stretch/>
        </p:blipFill>
        <p:spPr>
          <a:xfrm>
            <a:off x="1791729" y="0"/>
            <a:ext cx="8600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87340-B1E1-C845-B54C-ACB173C78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2" r="1873"/>
          <a:stretch/>
        </p:blipFill>
        <p:spPr>
          <a:xfrm>
            <a:off x="1791730" y="0"/>
            <a:ext cx="8575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CDD7B-B77B-9D4B-AC42-C9930111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39198-E0FC-2F44-A591-76C3F501A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DE066-5576-BF49-B521-BF2BF25F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84C3F-7CAE-4046-805F-9293A4E9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31411-C9C8-F144-B01A-16A162F2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B54FF-376F-D747-A67B-FCEC1EAB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009236-CA74-F14C-890D-67F98327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7CA4F-59F2-814F-B9EE-D08BCE81C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6D2AB-D91D-974B-A629-CBEE5E38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3D1D1-FCAC-0A40-85E0-42B3F145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B1C60-E9EF-8B47-B86D-24B330C57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DF6DB-96C3-B448-B021-6A908FDF1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602FE-BBB4-7843-B05F-9BD12E484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ED391A-DF01-614B-A505-441AD8D65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E93C0-35BB-754D-A72E-76F009A9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F2B22-37EF-274F-A4C4-AF2B067C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" r="2151"/>
          <a:stretch/>
        </p:blipFill>
        <p:spPr>
          <a:xfrm>
            <a:off x="1828800" y="0"/>
            <a:ext cx="8513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1B9C78-646A-934E-8AA7-D420DBDF5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" r="1" b="1449"/>
          <a:stretch/>
        </p:blipFill>
        <p:spPr>
          <a:xfrm>
            <a:off x="1692148" y="49695"/>
            <a:ext cx="8807703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E855ED-2CB1-A244-98B8-CEBCF5520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9"/>
          <a:stretch/>
        </p:blipFill>
        <p:spPr>
          <a:xfrm>
            <a:off x="1658470" y="79512"/>
            <a:ext cx="8875059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836C91-9628-5642-870F-BA677B884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9"/>
          <a:stretch/>
        </p:blipFill>
        <p:spPr>
          <a:xfrm>
            <a:off x="1665709" y="89453"/>
            <a:ext cx="8860581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0BD37D-1DF2-E54B-8957-2F5914E3D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78" y="0"/>
            <a:ext cx="9317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3147D6-9869-A640-A493-F854792A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Greene</dc:creator>
  <cp:lastModifiedBy>Bisbee</cp:lastModifiedBy>
  <cp:revision>3</cp:revision>
  <dcterms:created xsi:type="dcterms:W3CDTF">2019-12-17T21:21:41Z</dcterms:created>
  <dcterms:modified xsi:type="dcterms:W3CDTF">2019-12-18T01:46:34Z</dcterms:modified>
</cp:coreProperties>
</file>